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21"/>
            <a:ext cx="9144000" cy="686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929454" y="642918"/>
            <a:ext cx="785818" cy="642942"/>
          </a:xfrm>
          <a:prstGeom prst="rect">
            <a:avLst/>
          </a:prstGeom>
          <a:noFill/>
          <a:ln w="1047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357298"/>
            <a:ext cx="8001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!!! Позвонить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Елене Юрьевне – 2-67-05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для утверждения запроса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214290"/>
            <a:ext cx="7913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!!! После утверждения, созданный вами класс отразится на странице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0559" t="24419" r="4353" b="6976"/>
          <a:stretch>
            <a:fillRect/>
          </a:stretch>
        </p:blipFill>
        <p:spPr bwMode="auto">
          <a:xfrm>
            <a:off x="428596" y="785794"/>
            <a:ext cx="8429684" cy="59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357430"/>
            <a:ext cx="5391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Регистрация заявления</a:t>
            </a:r>
            <a:endParaRPr lang="ru-RU" sz="40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786842" cy="675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44" y="1857364"/>
            <a:ext cx="1643074" cy="357190"/>
          </a:xfrm>
          <a:prstGeom prst="rect">
            <a:avLst/>
          </a:prstGeom>
          <a:noFill/>
          <a:ln w="1047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858016" y="142852"/>
            <a:ext cx="428628" cy="64294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5400000">
            <a:off x="2261484" y="1024608"/>
            <a:ext cx="183395" cy="127740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b="20911"/>
          <a:stretch>
            <a:fillRect/>
          </a:stretch>
        </p:blipFill>
        <p:spPr bwMode="auto">
          <a:xfrm>
            <a:off x="-32" y="0"/>
            <a:ext cx="892971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57356" y="1000108"/>
            <a:ext cx="6572296" cy="2571768"/>
          </a:xfrm>
          <a:prstGeom prst="rect">
            <a:avLst/>
          </a:prstGeom>
          <a:noFill/>
          <a:ln w="1047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5400000">
            <a:off x="7905087" y="3310624"/>
            <a:ext cx="183395" cy="127740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80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трелка вниз 2"/>
          <p:cNvSpPr/>
          <p:nvPr/>
        </p:nvSpPr>
        <p:spPr>
          <a:xfrm rot="2927945">
            <a:off x="5738974" y="5559963"/>
            <a:ext cx="326270" cy="78138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1928794" y="5286388"/>
            <a:ext cx="357191" cy="60298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29718" cy="686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57356" y="1000108"/>
            <a:ext cx="6572296" cy="5143536"/>
          </a:xfrm>
          <a:prstGeom prst="rect">
            <a:avLst/>
          </a:prstGeom>
          <a:noFill/>
          <a:ln w="1047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5960465">
            <a:off x="5885366" y="6096867"/>
            <a:ext cx="326270" cy="78138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b="22712"/>
          <a:stretch>
            <a:fillRect/>
          </a:stretch>
        </p:blipFill>
        <p:spPr bwMode="auto">
          <a:xfrm>
            <a:off x="0" y="-61639"/>
            <a:ext cx="9001156" cy="534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57356" y="2357430"/>
            <a:ext cx="6643734" cy="1500198"/>
          </a:xfrm>
          <a:prstGeom prst="rect">
            <a:avLst/>
          </a:prstGeom>
          <a:noFill/>
          <a:ln w="1047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5960465">
            <a:off x="4035036" y="4191389"/>
            <a:ext cx="326270" cy="78138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29718" cy="686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57356" y="2071678"/>
            <a:ext cx="6643734" cy="3214710"/>
          </a:xfrm>
          <a:prstGeom prst="rect">
            <a:avLst/>
          </a:prstGeom>
          <a:noFill/>
          <a:ln w="1047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643438" y="5357826"/>
            <a:ext cx="326270" cy="78138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t="8423" b="9366"/>
          <a:stretch>
            <a:fillRect/>
          </a:stretch>
        </p:blipFill>
        <p:spPr bwMode="auto">
          <a:xfrm>
            <a:off x="71406" y="1071546"/>
            <a:ext cx="892971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трелка вниз 2"/>
          <p:cNvSpPr/>
          <p:nvPr/>
        </p:nvSpPr>
        <p:spPr>
          <a:xfrm rot="5400000">
            <a:off x="6013969" y="5630337"/>
            <a:ext cx="326270" cy="78138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000200" y="5143512"/>
            <a:ext cx="4286280" cy="1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1722" y="285728"/>
            <a:ext cx="9197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!!! Если адрес регистрации = адрес проживания, то заполняем только адрес регистрации.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Если </a:t>
            </a:r>
            <a:r>
              <a:rPr lang="ru-RU" b="1" dirty="0" smtClean="0">
                <a:solidFill>
                  <a:srgbClr val="C00000"/>
                </a:solidFill>
              </a:rPr>
              <a:t>адрес регистрации </a:t>
            </a:r>
            <a:r>
              <a:rPr lang="ru-RU" b="1" dirty="0" smtClean="0">
                <a:solidFill>
                  <a:srgbClr val="C00000"/>
                </a:solidFill>
              </a:rPr>
              <a:t>и </a:t>
            </a:r>
            <a:r>
              <a:rPr lang="ru-RU" b="1" dirty="0" smtClean="0">
                <a:solidFill>
                  <a:srgbClr val="C00000"/>
                </a:solidFill>
              </a:rPr>
              <a:t>адрес </a:t>
            </a:r>
            <a:r>
              <a:rPr lang="ru-RU" b="1" dirty="0" smtClean="0">
                <a:solidFill>
                  <a:srgbClr val="C00000"/>
                </a:solidFill>
              </a:rPr>
              <a:t>проживания разные, то заполняем оба поля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001156" cy="69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6248" y="5072074"/>
            <a:ext cx="2643206" cy="357190"/>
          </a:xfrm>
          <a:prstGeom prst="rect">
            <a:avLst/>
          </a:prstGeom>
          <a:noFill/>
          <a:ln w="1047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6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трелка вниз 2"/>
          <p:cNvSpPr/>
          <p:nvPr/>
        </p:nvSpPr>
        <p:spPr>
          <a:xfrm rot="6814817">
            <a:off x="5975200" y="3629864"/>
            <a:ext cx="326270" cy="78138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6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57356" y="2071678"/>
            <a:ext cx="6643734" cy="2357454"/>
          </a:xfrm>
          <a:prstGeom prst="rect">
            <a:avLst/>
          </a:prstGeom>
          <a:noFill/>
          <a:ln w="1047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6993321">
            <a:off x="5974278" y="4573344"/>
            <a:ext cx="326270" cy="78138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 b="38542"/>
          <a:stretch>
            <a:fillRect/>
          </a:stretch>
        </p:blipFill>
        <p:spPr bwMode="auto">
          <a:xfrm>
            <a:off x="0" y="1000108"/>
            <a:ext cx="9144000" cy="431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214546" y="3786190"/>
            <a:ext cx="6540637" cy="107157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8143900" y="5214950"/>
            <a:ext cx="237287" cy="78138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4572008"/>
            <a:ext cx="1500198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1_новый_01.09.2018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20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трелка вниз 2"/>
          <p:cNvSpPr/>
          <p:nvPr/>
        </p:nvSpPr>
        <p:spPr>
          <a:xfrm rot="10800000">
            <a:off x="5357818" y="3786190"/>
            <a:ext cx="237287" cy="78138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3071810"/>
            <a:ext cx="135732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1_новый_01.09.</a:t>
            </a:r>
            <a:r>
              <a:rPr lang="ru-RU" sz="1000" dirty="0" smtClean="0">
                <a:solidFill>
                  <a:schemeClr val="tx1"/>
                </a:solidFill>
              </a:rPr>
              <a:t>2018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0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трелка вниз 2"/>
          <p:cNvSpPr/>
          <p:nvPr/>
        </p:nvSpPr>
        <p:spPr>
          <a:xfrm rot="10800000">
            <a:off x="5357818" y="5429264"/>
            <a:ext cx="237287" cy="78138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86842" cy="675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858280" cy="680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трелка вниз 2"/>
          <p:cNvSpPr/>
          <p:nvPr/>
        </p:nvSpPr>
        <p:spPr>
          <a:xfrm>
            <a:off x="5143504" y="5214950"/>
            <a:ext cx="237287" cy="78138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5643578"/>
            <a:ext cx="164307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(1_новый_01.09.2018)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6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трелка вниз 2"/>
          <p:cNvSpPr/>
          <p:nvPr/>
        </p:nvSpPr>
        <p:spPr>
          <a:xfrm rot="10800000">
            <a:off x="4357686" y="3500438"/>
            <a:ext cx="237287" cy="78138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29718" cy="686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трелка вниз 2"/>
          <p:cNvSpPr/>
          <p:nvPr/>
        </p:nvSpPr>
        <p:spPr>
          <a:xfrm>
            <a:off x="7429520" y="4357694"/>
            <a:ext cx="237287" cy="78138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6643710"/>
            <a:ext cx="1500198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1_новый_01.09.2018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858280" cy="680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трелка вниз 2"/>
          <p:cNvSpPr/>
          <p:nvPr/>
        </p:nvSpPr>
        <p:spPr>
          <a:xfrm>
            <a:off x="7715272" y="3500438"/>
            <a:ext cx="237287" cy="78138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5400000">
            <a:off x="4486857" y="513747"/>
            <a:ext cx="237287" cy="78138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5929330"/>
            <a:ext cx="1500198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1_новый_01.09.2018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80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14480" y="2071678"/>
            <a:ext cx="1643074" cy="357190"/>
          </a:xfrm>
          <a:prstGeom prst="rect">
            <a:avLst/>
          </a:prstGeom>
          <a:noFill/>
          <a:ln w="1047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785926"/>
            <a:ext cx="7667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Конечный статус заявления – </a:t>
            </a:r>
            <a:r>
              <a:rPr lang="ru-RU" sz="3200" b="1" dirty="0" smtClean="0">
                <a:solidFill>
                  <a:srgbClr val="C00000"/>
                </a:solidFill>
              </a:rPr>
              <a:t>ОЧЕРЕДНИК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80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57356" y="3643314"/>
            <a:ext cx="1071570" cy="357190"/>
          </a:xfrm>
          <a:prstGeom prst="rect">
            <a:avLst/>
          </a:prstGeom>
          <a:noFill/>
          <a:ln w="1047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0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143636" y="2571744"/>
            <a:ext cx="714380" cy="642942"/>
          </a:xfrm>
          <a:prstGeom prst="rect">
            <a:avLst/>
          </a:prstGeom>
          <a:noFill/>
          <a:ln w="1047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6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215074" y="4143380"/>
            <a:ext cx="1714512" cy="357190"/>
          </a:xfrm>
          <a:prstGeom prst="rect">
            <a:avLst/>
          </a:prstGeom>
          <a:noFill/>
          <a:ln w="1047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858280" cy="680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57356" y="3000372"/>
            <a:ext cx="1000132" cy="357190"/>
          </a:xfrm>
          <a:prstGeom prst="rect">
            <a:avLst/>
          </a:prstGeom>
          <a:noFill/>
          <a:ln w="1047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429388" y="2071678"/>
            <a:ext cx="428628" cy="64294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9436"/>
          <a:stretch>
            <a:fillRect/>
          </a:stretch>
        </p:blipFill>
        <p:spPr bwMode="auto">
          <a:xfrm>
            <a:off x="0" y="642918"/>
            <a:ext cx="9144000" cy="617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00166" y="0"/>
            <a:ext cx="3222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Заполняем поля: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19531" t="17988" r="4882" b="8079"/>
          <a:stretch>
            <a:fillRect/>
          </a:stretch>
        </p:blipFill>
        <p:spPr bwMode="auto">
          <a:xfrm>
            <a:off x="0" y="0"/>
            <a:ext cx="91204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2500306"/>
            <a:ext cx="8643998" cy="3071834"/>
          </a:xfrm>
          <a:prstGeom prst="rect">
            <a:avLst/>
          </a:prstGeom>
          <a:noFill/>
          <a:ln w="1047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4457903">
            <a:off x="3242574" y="6022700"/>
            <a:ext cx="428628" cy="64294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62</Words>
  <PresentationFormat>Экран (4:3)</PresentationFormat>
  <Paragraphs>14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2018-01-17T10:31:22Z</dcterms:created>
  <dcterms:modified xsi:type="dcterms:W3CDTF">2018-01-18T06:19:32Z</dcterms:modified>
</cp:coreProperties>
</file>