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614" r="3767" b="3254"/>
          <a:stretch>
            <a:fillRect/>
          </a:stretch>
        </p:blipFill>
        <p:spPr bwMode="auto">
          <a:xfrm>
            <a:off x="1214414" y="1357298"/>
            <a:ext cx="684008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Подача заявлений в ЗОЛ «Спутник» из публичной части портала для родителей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>https</a:t>
            </a:r>
            <a:r>
              <a:rPr lang="en-US" sz="2800" dirty="0" smtClean="0"/>
              <a:t>://zol-edu.egov66.ru/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2643182"/>
            <a:ext cx="2286016" cy="18573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286116" y="2143116"/>
            <a:ext cx="1071570" cy="1588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157" r="501" b="16345"/>
          <a:stretch>
            <a:fillRect/>
          </a:stretch>
        </p:blipFill>
        <p:spPr bwMode="auto">
          <a:xfrm>
            <a:off x="142844" y="285728"/>
            <a:ext cx="884430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8612" r="11422"/>
          <a:stretch>
            <a:fillRect/>
          </a:stretch>
        </p:blipFill>
        <p:spPr bwMode="auto">
          <a:xfrm>
            <a:off x="475426" y="142828"/>
            <a:ext cx="7025532" cy="557218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 l="1367" t="37043" r="52930" b="457"/>
          <a:stretch>
            <a:fillRect/>
          </a:stretch>
        </p:blipFill>
        <p:spPr bwMode="auto">
          <a:xfrm>
            <a:off x="3714744" y="2214554"/>
            <a:ext cx="4286280" cy="450609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072198" y="6215082"/>
            <a:ext cx="1571636" cy="500066"/>
          </a:xfrm>
          <a:prstGeom prst="rect">
            <a:avLst/>
          </a:prstGeom>
          <a:noFill/>
          <a:ln w="730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Прием заявлений начинается с 01.02.2016, поэтому система на данный момент в режиме ожидания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525" r="1464" b="37496"/>
          <a:stretch>
            <a:fillRect/>
          </a:stretch>
        </p:blipFill>
        <p:spPr bwMode="auto">
          <a:xfrm>
            <a:off x="214282" y="2285992"/>
            <a:ext cx="870185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3" y="214290"/>
            <a:ext cx="817761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225"/>
          <a:stretch>
            <a:fillRect/>
          </a:stretch>
        </p:blipFill>
        <p:spPr bwMode="auto">
          <a:xfrm>
            <a:off x="214281" y="-24"/>
            <a:ext cx="8642225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l="2539" t="71342" r="38867" b="13414"/>
          <a:stretch>
            <a:fillRect/>
          </a:stretch>
        </p:blipFill>
        <p:spPr bwMode="auto">
          <a:xfrm>
            <a:off x="4214810" y="5715016"/>
            <a:ext cx="4143404" cy="82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578"/>
          <a:stretch>
            <a:fillRect/>
          </a:stretch>
        </p:blipFill>
        <p:spPr bwMode="auto">
          <a:xfrm>
            <a:off x="357158" y="214290"/>
            <a:ext cx="8497569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5682"/>
          <a:stretch>
            <a:fillRect/>
          </a:stretch>
        </p:blipFill>
        <p:spPr bwMode="auto">
          <a:xfrm>
            <a:off x="214282" y="214290"/>
            <a:ext cx="876878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578" b="11609"/>
          <a:stretch>
            <a:fillRect/>
          </a:stretch>
        </p:blipFill>
        <p:spPr bwMode="auto">
          <a:xfrm>
            <a:off x="214282" y="214290"/>
            <a:ext cx="888467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157" b="25815"/>
          <a:stretch>
            <a:fillRect/>
          </a:stretch>
        </p:blipFill>
        <p:spPr bwMode="auto">
          <a:xfrm>
            <a:off x="45242" y="500042"/>
            <a:ext cx="9027352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157"/>
          <a:stretch>
            <a:fillRect/>
          </a:stretch>
        </p:blipFill>
        <p:spPr bwMode="auto">
          <a:xfrm>
            <a:off x="214282" y="214290"/>
            <a:ext cx="8715436" cy="648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578" b="19501"/>
          <a:stretch>
            <a:fillRect/>
          </a:stretch>
        </p:blipFill>
        <p:spPr bwMode="auto">
          <a:xfrm>
            <a:off x="312852" y="357166"/>
            <a:ext cx="883114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Подача заявлений в ЗОЛ «Спутник» из публичной части портала для родителей   https://zol-edu.egov66.ru/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Прием заявлений начинается с 01.02.2016, поэтому система на данный момент в режиме ожидания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Подача заявлений в ЗОЛ «Спутник» из публичной части портала для родителей   https://zol-edu.egov66.ru/</dc:title>
  <dc:creator>User</dc:creator>
  <cp:lastModifiedBy>User</cp:lastModifiedBy>
  <cp:revision>1</cp:revision>
  <dcterms:created xsi:type="dcterms:W3CDTF">2016-01-20T09:08:58Z</dcterms:created>
  <dcterms:modified xsi:type="dcterms:W3CDTF">2016-01-20T09:09:24Z</dcterms:modified>
</cp:coreProperties>
</file>